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усторонние карандаши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усторонние карандаши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усторонние карандаши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усторонние карандаши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усторонние карандаши 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1</cp:revision>
  <dcterms:created xsi:type="dcterms:W3CDTF">2018-06-26T06:15:59Z</dcterms:created>
  <dcterms:modified xsi:type="dcterms:W3CDTF">2020-03-21T14:30:23Z</dcterms:modified>
</cp:coreProperties>
</file>